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/>
    <p:restoredTop sz="94643"/>
  </p:normalViewPr>
  <p:slideViewPr>
    <p:cSldViewPr snapToGrid="0" snapToObjects="1">
      <p:cViewPr>
        <p:scale>
          <a:sx n="120" d="100"/>
          <a:sy n="120" d="100"/>
        </p:scale>
        <p:origin x="-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0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/>
        </p:nvSpPr>
        <p:spPr>
          <a:xfrm>
            <a:off x="1453896" y="1847088"/>
            <a:ext cx="960752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439110" y="798972"/>
            <a:ext cx="1615743" cy="465989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1444671" y="798972"/>
            <a:ext cx="7828831" cy="465989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/>
          <p:nvPr/>
        </p:nvSpPr>
        <p:spPr>
          <a:xfrm flipH="1">
            <a:off x="9439110" y="798972"/>
            <a:ext cx="1" cy="4659890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/>
        </p:nvSpPr>
        <p:spPr>
          <a:xfrm flipV="1">
            <a:off x="1544677" y="970788"/>
            <a:ext cx="1" cy="3987784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1448273" y="1580388"/>
            <a:ext cx="960752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453896" y="1847088"/>
            <a:ext cx="960752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/>
          <p:nvPr/>
        </p:nvSpPr>
        <p:spPr>
          <a:xfrm>
            <a:off x="1453896" y="1847088"/>
            <a:ext cx="960752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9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444671" y="3205490"/>
            <a:ext cx="3275014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448280" y="3205490"/>
            <a:ext cx="3269490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7" name="Group 11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5" name="Shape 115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pic" sz="quarter" idx="13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/>
        </p:nvSpPr>
        <p:spPr>
          <a:xfrm>
            <a:off x="1447382" y="3143605"/>
            <a:ext cx="552735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image1.jpg"/>
          <p:cNvPicPr>
            <a:picLocks noChangeAspect="1"/>
          </p:cNvPicPr>
          <p:nvPr/>
        </p:nvPicPr>
        <p:blipFill>
          <a:blip r:embed="rId13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Ghm8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yourworldoftex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xfrm>
            <a:off x="1794992" y="842716"/>
            <a:ext cx="4834473" cy="3109018"/>
          </a:xfrm>
          <a:prstGeom prst="rect">
            <a:avLst/>
          </a:prstGeom>
        </p:spPr>
        <p:txBody>
          <a:bodyPr anchor="ctr"/>
          <a:lstStyle/>
          <a:p>
            <a:pPr>
              <a:defRPr sz="7200">
                <a:latin typeface="Tahoma"/>
                <a:ea typeface="Tahoma"/>
                <a:cs typeface="Tahoma"/>
                <a:sym typeface="Tahoma"/>
              </a:defRPr>
            </a:pPr>
            <a:r>
              <a:t>WorlD of </a:t>
            </a:r>
          </a:p>
          <a:p>
            <a:pPr>
              <a:defRPr sz="7200">
                <a:latin typeface="Tahoma"/>
                <a:ea typeface="Tahoma"/>
                <a:cs typeface="Tahoma"/>
                <a:sym typeface="Tahoma"/>
              </a:defRPr>
            </a:pPr>
            <a:r>
              <a:t>Text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ubTitle" sz="quarter" idx="1"/>
          </p:nvPr>
        </p:nvSpPr>
        <p:spPr>
          <a:xfrm>
            <a:off x="1790716" y="3873983"/>
            <a:ext cx="7054066" cy="396926"/>
          </a:xfrm>
          <a:prstGeom prst="rect">
            <a:avLst/>
          </a:prstGeom>
        </p:spPr>
        <p:txBody>
          <a:bodyPr/>
          <a:lstStyle/>
          <a:p>
            <a:pPr algn="ctr" defTabSz="905255">
              <a:lnSpc>
                <a:spcPct val="100000"/>
              </a:lnSpc>
              <a:spcBef>
                <a:spcPts val="900"/>
              </a:spcBef>
              <a:defRPr sz="118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(Seal) Team 6 | 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Sean Morgenthaler | Molly He | Pietro Sette | Janson Lau | Charlie Hwang</a:t>
            </a:r>
          </a:p>
        </p:txBody>
      </p:sp>
      <p:sp>
        <p:nvSpPr>
          <p:cNvPr id="160" name="Shape 160"/>
          <p:cNvSpPr/>
          <p:nvPr/>
        </p:nvSpPr>
        <p:spPr>
          <a:xfrm>
            <a:off x="1829102" y="4398976"/>
            <a:ext cx="1902055" cy="28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CSCI 201 Final Project</a:t>
            </a:r>
          </a:p>
        </p:txBody>
      </p:sp>
      <p:sp>
        <p:nvSpPr>
          <p:cNvPr id="161" name="Shape 161"/>
          <p:cNvSpPr/>
          <p:nvPr/>
        </p:nvSpPr>
        <p:spPr>
          <a:xfrm flipH="1">
            <a:off x="1481177" y="1065737"/>
            <a:ext cx="1" cy="4021018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5" name="image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58" y="1995793"/>
            <a:ext cx="4102780" cy="363724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1893847" y="1134719"/>
            <a:ext cx="5609776" cy="87392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User login functionality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1893847" y="1995793"/>
            <a:ext cx="4172213" cy="345061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Guest user</a:t>
            </a:r>
          </a:p>
          <a:p>
            <a:pPr marL="685800" lvl="1" indent="-228600">
              <a:spcBef>
                <a:spcPts val="500"/>
              </a:spcBef>
              <a:buFont typeface="Wingdings"/>
              <a:buChar char="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Only able to login, create account or input text</a:t>
            </a:r>
            <a:br/>
            <a:endParaRPr/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Authenticated user</a:t>
            </a:r>
          </a:p>
          <a:p>
            <a:pPr marL="685800" lvl="1" indent="-228600">
              <a:spcBef>
                <a:spcPts val="500"/>
              </a:spcBef>
              <a:buFont typeface="Wingdings"/>
              <a:buChar char="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Ability to edit font</a:t>
            </a:r>
          </a:p>
          <a:p>
            <a:pPr marL="685800" lvl="1" indent="-228600">
              <a:spcBef>
                <a:spcPts val="500"/>
              </a:spcBef>
              <a:buFont typeface="Wingdings"/>
              <a:buChar char="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Ability to chat with authenticated users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2162779" y="1426928"/>
            <a:ext cx="9603276" cy="104923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Next steps</a:t>
            </a:r>
          </a:p>
        </p:txBody>
      </p:sp>
      <p:sp>
        <p:nvSpPr>
          <p:cNvPr id="220" name="Shape 220"/>
          <p:cNvSpPr/>
          <p:nvPr/>
        </p:nvSpPr>
        <p:spPr>
          <a:xfrm>
            <a:off x="2224079" y="2397647"/>
            <a:ext cx="2859889" cy="20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smtClean="0"/>
              <a:t>Continue </a:t>
            </a:r>
            <a:r>
              <a:rPr dirty="0" smtClean="0"/>
              <a:t>JavaFX</a:t>
            </a:r>
            <a:endParaRPr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Ability to add images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Web Application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Mobile Application</a:t>
            </a:r>
          </a:p>
        </p:txBody>
      </p:sp>
      <p:pic>
        <p:nvPicPr>
          <p:cNvPr id="22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22605">
            <a:off x="5260419" y="4180633"/>
            <a:ext cx="927408" cy="1521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476790">
            <a:off x="6691213" y="2905356"/>
            <a:ext cx="927408" cy="1521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182784">
            <a:off x="8616796" y="1978256"/>
            <a:ext cx="927408" cy="1521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203365">
            <a:off x="9874096" y="682856"/>
            <a:ext cx="927408" cy="1521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175" y="1079727"/>
            <a:ext cx="9603276" cy="1049236"/>
          </a:xfrm>
        </p:spPr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try us out!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71175" y="2521759"/>
            <a:ext cx="9603276" cy="3450614"/>
          </a:xfrm>
        </p:spPr>
        <p:txBody>
          <a:bodyPr/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Go to this link: </a:t>
            </a:r>
            <a:r>
              <a:rPr lang="en-US" sz="3500" u="sng" dirty="0">
                <a:latin typeface="Helvetica Neue UltraLight" charset="0"/>
                <a:ea typeface="Helvetica Neue UltraLight" charset="0"/>
                <a:cs typeface="Helvetica Neue UltraLight" charset="0"/>
                <a:hlinkClick r:id="rId2"/>
              </a:rPr>
              <a:t>goo.gl/Ghm8ma</a:t>
            </a:r>
            <a:endParaRPr lang="en-US" sz="3500" dirty="0" smtClean="0"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905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9610" y="1140196"/>
            <a:ext cx="3951258" cy="364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1881231" y="1134719"/>
            <a:ext cx="4176512" cy="73144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ABOUT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1883380" y="2041132"/>
            <a:ext cx="4172213" cy="345061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Community Java Application 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Text editor with text-styling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Combination of Excel and Google Docs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Inspiration drawn from </a:t>
            </a:r>
            <a:r>
              <a:rPr u="sng">
                <a:solidFill>
                  <a:srgbClr val="FA2B5C"/>
                </a:solidFill>
                <a:uFill>
                  <a:solidFill>
                    <a:srgbClr val="FA2B5C"/>
                  </a:solidFill>
                </a:uFill>
                <a:hlinkClick r:id="rId4"/>
              </a:rPr>
              <a:t>Your World of Text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400" y="1177195"/>
            <a:ext cx="3823497" cy="357496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1941324" y="1014712"/>
            <a:ext cx="3508571" cy="104923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Topics outside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curriculum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1867434" y="2063948"/>
            <a:ext cx="4172213" cy="34506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JPasswordField</a:t>
            </a: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smtClean="0"/>
              <a:t>User account security</a:t>
            </a:r>
            <a:endParaRPr dirty="0"/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err="1" smtClean="0"/>
              <a:t>JTextPane</a:t>
            </a:r>
            <a:endParaRPr lang="en-US" dirty="0" smtClean="0"/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AttributeSet</a:t>
            </a:r>
            <a:endParaRPr dirty="0"/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Loading </a:t>
            </a:r>
            <a:r>
              <a:rPr dirty="0" smtClean="0"/>
              <a:t>window</a:t>
            </a:r>
            <a:r>
              <a:rPr lang="en-US" dirty="0" smtClean="0"/>
              <a:t> (GIF integration)</a:t>
            </a:r>
            <a:endParaRPr dirty="0"/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 smtClean="0"/>
              <a:t>StyledEditorKit</a:t>
            </a:r>
            <a:endParaRPr lang="en-US" dirty="0" smtClean="0"/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dirty="0" smtClean="0"/>
              <a:t>JavaFX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665" y="4085126"/>
            <a:ext cx="981379" cy="990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8167" y="4264781"/>
            <a:ext cx="3310345" cy="77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369" y="3593334"/>
            <a:ext cx="1483396" cy="1632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7-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78324" y="2103625"/>
            <a:ext cx="2674797" cy="67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19272" y="1701975"/>
            <a:ext cx="2257807" cy="1167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9761" y="1851595"/>
            <a:ext cx="1932411" cy="1182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81846" y="4149984"/>
            <a:ext cx="1006671" cy="1006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02446" y="1066586"/>
            <a:ext cx="5504815" cy="275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3-smal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18944" y="3604682"/>
            <a:ext cx="3236323" cy="1699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494391" y="717293"/>
            <a:ext cx="4780768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SOFTWARE &amp; TOOLS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80" y="1701975"/>
            <a:ext cx="1681317" cy="168131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73144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Development and Design decisions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xfrm>
            <a:off x="1449217" y="2090660"/>
            <a:ext cx="4645154" cy="40655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Teamwork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Messy code merging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Project Design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Be user friendly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Styling implementation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buFont typeface="Wingdings" charset="2"/>
              <a:buChar char="Ø"/>
            </a:pPr>
            <a:r>
              <a:rPr lang="en-US" sz="1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StyleEditorKit</a:t>
            </a: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 limitations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Limiting guest functions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Concurrent modification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104464" y="1659773"/>
            <a:ext cx="13346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u="sng" dirty="0"/>
              <a:t>Problems</a:t>
            </a:r>
          </a:p>
        </p:txBody>
      </p:sp>
      <p:sp>
        <p:nvSpPr>
          <p:cNvPr id="191" name="Shape 191"/>
          <p:cNvSpPr/>
          <p:nvPr/>
        </p:nvSpPr>
        <p:spPr>
          <a:xfrm>
            <a:off x="8078571" y="1659774"/>
            <a:ext cx="13074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u="sng" dirty="0"/>
              <a:t>Solutions</a:t>
            </a:r>
          </a:p>
        </p:txBody>
      </p:sp>
      <p:sp>
        <p:nvSpPr>
          <p:cNvPr id="10" name="Shape 188"/>
          <p:cNvSpPr txBox="1">
            <a:spLocks/>
          </p:cNvSpPr>
          <p:nvPr/>
        </p:nvSpPr>
        <p:spPr>
          <a:xfrm>
            <a:off x="6230679" y="2090660"/>
            <a:ext cx="4824173" cy="40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1pPr>
            <a:lvl2pPr marL="711200" marR="0" indent="-254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1200150" marR="0" indent="-28575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1698171" marR="0" indent="-326571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2209800" marR="0" indent="-381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2667000" marR="0" indent="-381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3124200" marR="0" indent="-381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3581400" marR="0" indent="-381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4038600" marR="0" indent="-381000" algn="l" defTabSz="914400" rtl="0" latinLnBrk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Teamwork</a:t>
            </a:r>
          </a:p>
          <a:p>
            <a:pPr lvl="1">
              <a:buFont typeface="Wingdings" charset="2"/>
              <a:buChar char="Ø"/>
            </a:pPr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“always pull before push”</a:t>
            </a:r>
          </a:p>
          <a:p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Project Design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Show/change password, set security </a:t>
            </a:r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questions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1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JTextPane</a:t>
            </a: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1800" dirty="0">
                <a:latin typeface="Helvetica Neue Thin" charset="0"/>
                <a:ea typeface="Helvetica Neue Thin" charset="0"/>
                <a:cs typeface="Helvetica Neue Thin" charset="0"/>
              </a:rPr>
              <a:t>instead of </a:t>
            </a:r>
            <a:r>
              <a:rPr lang="en-US" sz="1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JTextArea</a:t>
            </a:r>
            <a:endParaRPr lang="en-US" sz="18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Limited (but useful) features 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Hacky listener logic</a:t>
            </a:r>
          </a:p>
          <a:p>
            <a:pPr lvl="1">
              <a:buFont typeface="Wingdings" charset="2"/>
              <a:buChar char="Ø"/>
            </a:pPr>
            <a:r>
              <a:rPr lang="en-US" sz="1800" dirty="0" smtClean="0">
                <a:latin typeface="Helvetica Neue Thin" charset="0"/>
                <a:ea typeface="Helvetica Neue Thin" charset="0"/>
                <a:cs typeface="Helvetica Neue Thin" charset="0"/>
              </a:rPr>
              <a:t>No “for: each” loops</a:t>
            </a:r>
            <a:endParaRPr lang="en-US" sz="18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1.jpg"/>
          <p:cNvPicPr>
            <a:picLocks noChangeAspect="1"/>
          </p:cNvPicPr>
          <p:nvPr/>
        </p:nvPicPr>
        <p:blipFill>
          <a:blip r:embed="rId2">
            <a:extLst/>
          </a:blip>
          <a:srcRect t="1538"/>
          <a:stretch>
            <a:fillRect/>
          </a:stretch>
        </p:blipFill>
        <p:spPr>
          <a:xfrm>
            <a:off x="0" y="6126480"/>
            <a:ext cx="12192000" cy="73152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0" y="6128413"/>
            <a:ext cx="12192000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286509" y="1409078"/>
            <a:ext cx="5838858" cy="3111203"/>
          </a:xfrm>
          <a:prstGeom prst="rect">
            <a:avLst/>
          </a:prstGeom>
          <a:solidFill>
            <a:srgbClr val="FFFFFE"/>
          </a:solidFill>
          <a:ln w="6350">
            <a:solidFill>
              <a:srgbClr val="DFDBD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043" y="1550223"/>
            <a:ext cx="5546888" cy="2828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1929719" y="1000051"/>
            <a:ext cx="3530158" cy="73144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classes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1931536" y="1811755"/>
            <a:ext cx="3526524" cy="31175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800" dirty="0"/>
              <a:t>CreateAccount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800" dirty="0"/>
              <a:t>ForgotPassword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800" dirty="0"/>
              <a:t>LoginGUI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800" dirty="0"/>
              <a:t>LoadingWindow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800" dirty="0" smtClean="0"/>
              <a:t>User</a:t>
            </a:r>
            <a:endParaRPr sz="1800" dirty="0"/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1800" dirty="0" smtClean="0"/>
              <a:t>Client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1800" dirty="0" smtClean="0"/>
              <a:t>Server</a:t>
            </a:r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1800" dirty="0" err="1" smtClean="0"/>
              <a:t>NetworkMessages</a:t>
            </a:r>
            <a:endParaRPr lang="en-US" sz="1800" dirty="0" smtClean="0"/>
          </a:p>
          <a:p>
            <a:pPr marL="212597" indent="-212597" defTabSz="850391">
              <a:lnSpc>
                <a:spcPct val="96000"/>
              </a:lnSpc>
              <a:spcBef>
                <a:spcPts val="900"/>
              </a:spcBef>
              <a:defRPr sz="130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1800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1896079" y="1147419"/>
            <a:ext cx="9603276" cy="104923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structures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1896079" y="2176371"/>
            <a:ext cx="3812869" cy="250525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Arrays for font styles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Vector for server threads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Vector for synchronized text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Map for underlining text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HashTable for attribute sets</a:t>
            </a:r>
          </a:p>
        </p:txBody>
      </p:sp>
      <p:pic>
        <p:nvPicPr>
          <p:cNvPr id="202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5708" y="3671401"/>
            <a:ext cx="5236767" cy="83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 Shot 2016-11-18 at 3.59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5708" y="1423782"/>
            <a:ext cx="5236767" cy="1850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Networking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5347882" y="2136784"/>
            <a:ext cx="2532984" cy="344859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Initialization of Pane</a:t>
            </a:r>
          </a:p>
          <a:p>
            <a:pPr marL="685800" lvl="1" indent="-228600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GetPaneInitial</a:t>
            </a:r>
          </a:p>
          <a:p>
            <a:pPr marL="685800" lvl="1" indent="-228600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SendPaneInitial</a:t>
            </a:r>
          </a:p>
          <a:p>
            <a:pPr marL="685800" lvl="1" indent="-228600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FailConnecting</a:t>
            </a:r>
          </a:p>
        </p:txBody>
      </p:sp>
      <p:sp>
        <p:nvSpPr>
          <p:cNvPr id="207" name="Shape 207"/>
          <p:cNvSpPr/>
          <p:nvPr/>
        </p:nvSpPr>
        <p:spPr>
          <a:xfrm>
            <a:off x="1449216" y="2136784"/>
            <a:ext cx="3567687" cy="344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Client-Server Communication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Client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ServerThread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Server</a:t>
            </a:r>
          </a:p>
        </p:txBody>
      </p:sp>
      <p:sp>
        <p:nvSpPr>
          <p:cNvPr id="208" name="Shape 208"/>
          <p:cNvSpPr/>
          <p:nvPr/>
        </p:nvSpPr>
        <p:spPr>
          <a:xfrm>
            <a:off x="8489201" y="2137074"/>
            <a:ext cx="2932290" cy="3448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Insert Functionality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Update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Remove Functionality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RemoveUpdate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Char char="•"/>
              <a:defRPr sz="20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RemoveBulk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1959579" y="1040166"/>
            <a:ext cx="9603276" cy="104923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Multi-threading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sz="half" idx="1"/>
          </p:nvPr>
        </p:nvSpPr>
        <p:spPr>
          <a:xfrm>
            <a:off x="1959579" y="1933879"/>
            <a:ext cx="9603276" cy="345061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Server listens for new connections &amp; communicates with ServerThreads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ServerThread listens &amp; writes to Clients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Client listens &amp; writes to ServerThread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Safeguards against concurrent modification</a:t>
            </a:r>
          </a:p>
          <a:p>
            <a:pPr marL="685800" lvl="1" indent="-228600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Synchronized data structures </a:t>
            </a:r>
          </a:p>
          <a:p>
            <a:pPr marL="685800" lvl="1" indent="-228600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Traditional </a:t>
            </a:r>
            <a:r>
              <a:rPr dirty="0" smtClean="0"/>
              <a:t>for-loops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246</Words>
  <Application>Microsoft Macintosh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</vt:lpstr>
      <vt:lpstr>Gill Sans MT</vt:lpstr>
      <vt:lpstr>Helvetica Neue</vt:lpstr>
      <vt:lpstr>Helvetica Neue Light</vt:lpstr>
      <vt:lpstr>Helvetica Neue Medium</vt:lpstr>
      <vt:lpstr>Helvetica Neue Thin</vt:lpstr>
      <vt:lpstr>Helvetica Neue UltraLight</vt:lpstr>
      <vt:lpstr>Tahoma</vt:lpstr>
      <vt:lpstr>Wingdings</vt:lpstr>
      <vt:lpstr>Arial</vt:lpstr>
      <vt:lpstr>Gallery</vt:lpstr>
      <vt:lpstr>WorlD of  Text</vt:lpstr>
      <vt:lpstr>ABOUT</vt:lpstr>
      <vt:lpstr>Topics outside  curriculum</vt:lpstr>
      <vt:lpstr>PowerPoint Presentation</vt:lpstr>
      <vt:lpstr>Development and Design decisions</vt:lpstr>
      <vt:lpstr>classes</vt:lpstr>
      <vt:lpstr>Data structures</vt:lpstr>
      <vt:lpstr>Networking</vt:lpstr>
      <vt:lpstr>Multi-threading</vt:lpstr>
      <vt:lpstr>User login functionality</vt:lpstr>
      <vt:lpstr>Next steps</vt:lpstr>
      <vt:lpstr>try us out!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of  Text</dc:title>
  <cp:lastModifiedBy>Mingyuan He</cp:lastModifiedBy>
  <cp:revision>16</cp:revision>
  <dcterms:modified xsi:type="dcterms:W3CDTF">2016-11-19T01:42:15Z</dcterms:modified>
</cp:coreProperties>
</file>